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4" r:id="rId12"/>
    <p:sldId id="265" r:id="rId13"/>
    <p:sldId id="268" r:id="rId14"/>
  </p:sldIdLst>
  <p:sldSz cx="14630400" cy="8229600"/>
  <p:notesSz cx="8229600" cy="14630400"/>
  <p:embeddedFontLst>
    <p:embeddedFont>
      <p:font typeface="Roboto" panose="02000000000000000000" pitchFamily="2" charset="0"/>
      <p:regular r:id="rId16"/>
    </p:embeddedFont>
    <p:embeddedFont>
      <p:font typeface="Roboto Slab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143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hess-4bfj1zx3h-harshith-varmas-projects-e7bc50b7.vercel.app/" TargetMode="External"/><Relationship Id="rId5" Type="http://schemas.openxmlformats.org/officeDocument/2006/relationships/hyperlink" Target="https://random-network-creation-iphhdt85v.vercel.app/" TargetMode="External"/><Relationship Id="rId4" Type="http://schemas.openxmlformats.org/officeDocument/2006/relationships/hyperlink" Target="https://github.com/harshithvarma01/Chess-me-vs-ai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Pattern-Based AI Bot for Chess Game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how AI learns chess through pattern recognition. This presentation covers the bot's architecture, training, and performance.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7476D8-9B51-248E-4076-BD8E604949C8}"/>
              </a:ext>
            </a:extLst>
          </p:cNvPr>
          <p:cNvSpPr/>
          <p:nvPr/>
        </p:nvSpPr>
        <p:spPr>
          <a:xfrm>
            <a:off x="12867588" y="7758260"/>
            <a:ext cx="1630837" cy="36764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4152"/>
            <a:ext cx="72425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Strengths and Weaknesses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Strengths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Intuitive, human-like play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Adapts quickly to opponents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Weaknesses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computing power needed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Computational cost limits accessibility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9ED897-F053-2BE4-28D7-BD249A376732}"/>
              </a:ext>
            </a:extLst>
          </p:cNvPr>
          <p:cNvSpPr/>
          <p:nvPr/>
        </p:nvSpPr>
        <p:spPr>
          <a:xfrm>
            <a:off x="12867588" y="7758260"/>
            <a:ext cx="1630837" cy="36764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11298"/>
            <a:ext cx="58010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Improvements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60238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705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Reinforcement Learning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3180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self-play to enhance strategic depth.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60238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87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7747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hardware requirements and computational load.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1234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38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Variants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2846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other chess versions like Crazyhouse.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83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Innovative Approach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Pattern-based AI shows promise in mastering chess.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5007769"/>
            <a:ext cx="34701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Game Strategy Revolution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empowers new strategic insights and gameplay styles.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3B1771-9711-D93A-49C3-98636A625BE9}"/>
              </a:ext>
            </a:extLst>
          </p:cNvPr>
          <p:cNvSpPr/>
          <p:nvPr/>
        </p:nvSpPr>
        <p:spPr>
          <a:xfrm>
            <a:off x="12867588" y="7758260"/>
            <a:ext cx="1630837" cy="36764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3C6F76-C9B8-F28D-F453-80285C2CC8BD}"/>
              </a:ext>
            </a:extLst>
          </p:cNvPr>
          <p:cNvSpPr txBox="1"/>
          <p:nvPr/>
        </p:nvSpPr>
        <p:spPr>
          <a:xfrm>
            <a:off x="6297105" y="3837801"/>
            <a:ext cx="20361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CBABD6-F936-329C-E632-D2878E66EC0C}"/>
              </a:ext>
            </a:extLst>
          </p:cNvPr>
          <p:cNvSpPr/>
          <p:nvPr/>
        </p:nvSpPr>
        <p:spPr>
          <a:xfrm>
            <a:off x="12867588" y="7758260"/>
            <a:ext cx="1630837" cy="36764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235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54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to the AI Chess Bot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683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66831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Traditional chess engines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51306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fixed rules and brute force search methods.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6683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10908983" y="3668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AI-based approaches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415873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patterns and adapt strategies dynamically.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208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72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2112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Rule-based systems struggle with complexity and creativity.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67DA24-867B-50EE-238A-8EC8509D7E01}"/>
              </a:ext>
            </a:extLst>
          </p:cNvPr>
          <p:cNvSpPr/>
          <p:nvPr/>
        </p:nvSpPr>
        <p:spPr>
          <a:xfrm>
            <a:off x="12867588" y="7758260"/>
            <a:ext cx="1630837" cy="36764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15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Core Concepts: Pattern Recognition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8930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161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Pattern Recognition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0653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Detects recurring positions, attacks, and defenses in games.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98930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161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Human Expertise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0653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players memorize and rely on patterns for strategy.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48870"/>
            <a:ext cx="7556421" cy="1749147"/>
          </a:xfrm>
          <a:prstGeom prst="roundRect">
            <a:avLst>
              <a:gd name="adj" fmla="val 1945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475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Classic Openings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96610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King's Indian Defense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0604" y="640830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Sicilian Defense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9566"/>
            <a:ext cx="8682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Acquisition and 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15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964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 10 million games from Lichess and Chess.com.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634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diverse and rich gameplay patterns.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15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Processing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0964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Cleaning, normalization, and feature extraction.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634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Piece positions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1056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Pawn structures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5478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King safety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C50242-2252-4405-DCC4-DD2DF77BD175}"/>
              </a:ext>
            </a:extLst>
          </p:cNvPr>
          <p:cNvSpPr/>
          <p:nvPr/>
        </p:nvSpPr>
        <p:spPr>
          <a:xfrm>
            <a:off x="12867588" y="7758260"/>
            <a:ext cx="1630837" cy="36764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CNN Input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8x8 board encoded as multi-channel image data.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Channels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 pieces, colors, and move history.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Output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Probabilities for possible moves generated.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Training Process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1685092"/>
            <a:ext cx="30480" cy="5908238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18015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19402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19827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Supervised Learning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40232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Trained on historical games using labeled moves.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371391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4740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351651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Epochs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393608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 training cycles for model refinement.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524768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8788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546985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Adam optimizer with learning rate 0.001 applied.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273612" y="678144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21" name="Shape 18"/>
          <p:cNvSpPr/>
          <p:nvPr/>
        </p:nvSpPr>
        <p:spPr>
          <a:xfrm>
            <a:off x="793790" y="65415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22" name="Text 19"/>
          <p:cNvSpPr/>
          <p:nvPr/>
        </p:nvSpPr>
        <p:spPr>
          <a:xfrm>
            <a:off x="878860" y="65840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2183011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Infrastructure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2183011" y="700361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Training on Google Cloud using NVIDIA Tesla V100 GPUs.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5009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Performance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Elo Rating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Bot achieves 2800+ rating on Lichess platform.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Rank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44269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Ranks in top 5% of all engines tested.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223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Win Rate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71380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75% success against Stockfish Level 8 difficulty.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146C87-21CA-2797-C1CC-B614A620F838}"/>
              </a:ext>
            </a:extLst>
          </p:cNvPr>
          <p:cNvSpPr/>
          <p:nvPr/>
        </p:nvSpPr>
        <p:spPr>
          <a:xfrm>
            <a:off x="12867588" y="7758260"/>
            <a:ext cx="1630837" cy="36764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951636-3D96-A8D1-6F69-FE5B3D2680AC}"/>
              </a:ext>
            </a:extLst>
          </p:cNvPr>
          <p:cNvSpPr/>
          <p:nvPr/>
        </p:nvSpPr>
        <p:spPr>
          <a:xfrm>
            <a:off x="12867588" y="7758260"/>
            <a:ext cx="1630837" cy="36764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77720-9DD8-0D76-FB2F-1ABFB2F21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448" y="1482136"/>
            <a:ext cx="3453466" cy="3389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57A9A6-AA14-E656-64ED-8314E9D7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810" y="1369015"/>
            <a:ext cx="4429498" cy="3389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3BC3E0-522A-04AD-866F-AF11238F8261}"/>
              </a:ext>
            </a:extLst>
          </p:cNvPr>
          <p:cNvSpPr txBox="1"/>
          <p:nvPr/>
        </p:nvSpPr>
        <p:spPr>
          <a:xfrm>
            <a:off x="2111605" y="5052767"/>
            <a:ext cx="283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GITHUB LINK: </a:t>
            </a:r>
            <a:r>
              <a:rPr lang="en-IN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A8FED588-3D40-FD41-BEFD-B54297A79AD1}"/>
              </a:ext>
            </a:extLst>
          </p:cNvPr>
          <p:cNvSpPr txBox="1"/>
          <p:nvPr/>
        </p:nvSpPr>
        <p:spPr>
          <a:xfrm>
            <a:off x="8663233" y="5043340"/>
            <a:ext cx="51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WEB APP LINK : </a:t>
            </a:r>
            <a:r>
              <a:rPr lang="en-IN" dirty="0">
                <a:solidFill>
                  <a:schemeClr val="bg1"/>
                </a:solidFill>
                <a:hlinkClick r:id="rId6"/>
              </a:rPr>
              <a:t>Chess-Ai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008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B8C69-4C26-D7DB-AC12-C7845EE6E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B20A91-718D-F50B-FC4F-7812BB94FF0E}"/>
              </a:ext>
            </a:extLst>
          </p:cNvPr>
          <p:cNvSpPr/>
          <p:nvPr/>
        </p:nvSpPr>
        <p:spPr>
          <a:xfrm>
            <a:off x="12867588" y="7758260"/>
            <a:ext cx="1630837" cy="367645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372DF-C554-6421-9061-6EF6464CB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06" y="273377"/>
            <a:ext cx="8458412" cy="738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31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342</Words>
  <Application>Microsoft Office PowerPoint</Application>
  <PresentationFormat>Custom</PresentationFormat>
  <Paragraphs>88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Roboto Slab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Harshith Varma</cp:lastModifiedBy>
  <cp:revision>2</cp:revision>
  <dcterms:created xsi:type="dcterms:W3CDTF">2025-04-26T13:32:43Z</dcterms:created>
  <dcterms:modified xsi:type="dcterms:W3CDTF">2025-04-26T13:48:18Z</dcterms:modified>
</cp:coreProperties>
</file>